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74" r:id="rId3"/>
  </p:sldMasterIdLst>
  <p:notesMasterIdLst>
    <p:notesMasterId r:id="rId18"/>
  </p:notesMasterIdLst>
  <p:handoutMasterIdLst>
    <p:handoutMasterId r:id="rId19"/>
  </p:handoutMasterIdLst>
  <p:sldIdLst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5AE"/>
    <a:srgbClr val="E9EDF0"/>
    <a:srgbClr val="FFFFFF"/>
    <a:srgbClr val="EC008C"/>
    <a:srgbClr val="2C326E"/>
    <a:srgbClr val="00C1DE"/>
    <a:srgbClr val="7F7F7F"/>
    <a:srgbClr val="C2E76B"/>
    <a:srgbClr val="9C48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3"/>
    <p:restoredTop sz="94669"/>
  </p:normalViewPr>
  <p:slideViewPr>
    <p:cSldViewPr snapToGrid="0" snapToObjects="1" showGuides="1">
      <p:cViewPr varScale="1">
        <p:scale>
          <a:sx n="88" d="100"/>
          <a:sy n="88" d="100"/>
        </p:scale>
        <p:origin x="10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6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5CBD17-73E1-43CE-B6D6-2AE3F38BA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48D7-A95E-422F-A315-4CB0BF92E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29A5-D875-4C31-BDEB-E50A53608EE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66319-DD0B-4C31-8269-36F3322BC5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4A6FE-A749-4D96-BD7E-FC922D0CDE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D5B7-851F-4ED4-A5B4-A8017CBDE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6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Condensed Light" pitchFamily="2" charset="0"/>
              </a:defRPr>
            </a:lvl1pPr>
          </a:lstStyle>
          <a:p>
            <a:fld id="{DF834195-7667-E247-B002-4020C4F97EB8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Condensed Light" pitchFamily="2" charset="0"/>
              </a:defRPr>
            </a:lvl1pPr>
          </a:lstStyle>
          <a:p>
            <a:fld id="{2156B133-5E75-EE4B-A9B3-70D637D62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Condensed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Condensed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Condensed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Condensed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Condensed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24A28B-F4DE-423C-B45F-F0475AD988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0BBC48-F748-1E40-8172-833A64EC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493645-4BEA-C44F-B926-42101ADB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30902-4C4E-204B-997C-4BC9060AA34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02659" y="3678196"/>
            <a:ext cx="5029200" cy="10427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tx1"/>
                </a:solidFill>
                <a:latin typeface="Candara" panose="020E0502030303020204" pitchFamily="34" charset="0"/>
                <a:ea typeface="Roboto Condense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95D33F3-C4F9-0140-876E-093EBCE2D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2659" y="4861932"/>
            <a:ext cx="5029200" cy="12600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i="0">
                <a:solidFill>
                  <a:schemeClr val="tx1"/>
                </a:solidFill>
                <a:latin typeface="Candara Light" panose="020E0502030303020204" pitchFamily="34" charset="0"/>
                <a:ea typeface="Roboto Condensed Light" pitchFamily="2" charset="0"/>
              </a:defRPr>
            </a:lvl1pPr>
            <a:lvl5pPr marL="7938" indent="0" algn="l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09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925BEB-4F30-9448-90AD-C6F1485EA5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31878" y="2624218"/>
            <a:ext cx="4964723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899367-86A1-C844-9F41-2B654EB2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A4E259DB-887A-E441-BCAE-760A6775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A64A0B7-FC74-44E5-8DCC-6E0BDCE80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2118374"/>
            <a:ext cx="10515600" cy="345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01B6F2-81DA-4F72-909D-49B5A38D10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1000" y="2624218"/>
            <a:ext cx="4964723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D8C13B9-34FF-46E2-A9BB-CC4D776B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4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37BCFC-6FA2-224C-BA1E-7FA7E40A9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5" y="2473564"/>
            <a:ext cx="10515600" cy="21576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i="0" kern="1200" dirty="0">
                <a:solidFill>
                  <a:schemeClr val="accent3"/>
                </a:solidFill>
                <a:latin typeface="Candara Light" panose="020E0502030303020204" pitchFamily="34" charset="0"/>
                <a:ea typeface="Roboto Condensed" pitchFamily="2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30902-4C4E-204B-997C-4BC9060AA34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2515" y="4865072"/>
            <a:ext cx="10515601" cy="88418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ndara Light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2D9883-999B-4D44-8301-CD53F9D9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chemeClr val="tx2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69BBEA5-F2F4-B34E-93AF-05CA1E8B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9103964-964C-48D7-9402-C5A01C09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7" y="1531177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72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463F2-930D-472F-AFB8-C17E47AD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45B58-8FFE-4D7F-9F52-6184B6D76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810607-0B03-4F95-9D9C-BB4DB374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428580"/>
            <a:ext cx="10502590" cy="313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7429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2pPr>
            <a:lvl3pPr marL="12001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3pPr>
            <a:lvl4pPr marL="16573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4pPr>
            <a:lvl5pPr marL="21145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A756FD8-368E-4053-AE9E-9CB2AF3F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520300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59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931BFC-C15D-E54D-AD72-34FFCA611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515" y="2464063"/>
            <a:ext cx="10515600" cy="345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396649-C565-1C4A-A712-F177E45A80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2514" y="2969907"/>
            <a:ext cx="10515600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A56F506-38A8-904B-A79E-41635F4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chemeClr val="tx2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B36DCF7-B864-3E4F-877F-F11CDB3A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D4814FA-DB40-4337-B3CB-0FF2481F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520300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87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925BEB-4F30-9448-90AD-C6F1485EA5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62506" y="2705503"/>
            <a:ext cx="4964723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899367-86A1-C844-9F41-2B654EB2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A4E259DB-887A-E441-BCAE-760A6775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A64A0B7-FC74-44E5-8DCC-6E0BDCE80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29" y="2203866"/>
            <a:ext cx="10515600" cy="345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01B6F2-81DA-4F72-909D-49B5A38D10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3400" y="2709710"/>
            <a:ext cx="4964723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5BB633A-E28A-4492-BFF1-A157EEDB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5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37BCFC-6FA2-224C-BA1E-7FA7E40A9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218674"/>
            <a:ext cx="10515600" cy="21576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i="0" kern="1200" dirty="0">
                <a:solidFill>
                  <a:schemeClr val="accent3"/>
                </a:solidFill>
                <a:latin typeface="Candara Light" panose="020E0502030303020204" pitchFamily="34" charset="0"/>
                <a:ea typeface="Roboto Condensed" pitchFamily="2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30902-4C4E-204B-997C-4BC9060AA34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1000" y="4610182"/>
            <a:ext cx="10515601" cy="88418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ndara Light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2D9883-999B-4D44-8301-CD53F9D9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69BBEA5-F2F4-B34E-93AF-05CA1E8B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32C1945-1F93-483E-B280-7E14DFBD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8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463F2-930D-472F-AFB8-C17E47AD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45B58-8FFE-4D7F-9F52-6184B6D76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810607-0B03-4F95-9D9C-BB4DB374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10" y="2287062"/>
            <a:ext cx="10502590" cy="313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7429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2pPr>
            <a:lvl3pPr marL="12001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3pPr>
            <a:lvl4pPr marL="16573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4pPr>
            <a:lvl5pPr marL="21145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EE444DF-E4F6-44F5-BEFF-12B95E95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44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931BFC-C15D-E54D-AD72-34FFCA611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278529"/>
            <a:ext cx="10515600" cy="345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396649-C565-1C4A-A712-F177E45A80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0999" y="2784373"/>
            <a:ext cx="10515600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A56F506-38A8-904B-A79E-41635F4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B36DCF7-B864-3E4F-877F-F11CDB3A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6478D7-6E02-4030-BF6F-3FD70306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80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925BEB-4F30-9448-90AD-C6F1485EA5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31878" y="2563852"/>
            <a:ext cx="4964723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899367-86A1-C844-9F41-2B654EB2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A4E259DB-887A-E441-BCAE-760A6775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A64A0B7-FC74-44E5-8DCC-6E0BDCE80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2058008"/>
            <a:ext cx="10515600" cy="345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01B6F2-81DA-4F72-909D-49B5A38D10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1000" y="2563852"/>
            <a:ext cx="4964723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0054F5-E64C-489B-8F32-5EE4DF58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92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EE50A-AAB4-409C-B9CC-4B3410B93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0BBC48-F748-1E40-8172-833A64EC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B493645-4BEA-C44F-B926-42101ADB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30902-4C4E-204B-997C-4BC9060AA34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02659" y="2703976"/>
            <a:ext cx="5029200" cy="10427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chemeClr val="tx1"/>
                </a:solidFill>
                <a:latin typeface="Candara" panose="020E0502030303020204" pitchFamily="34" charset="0"/>
                <a:ea typeface="Roboto Condense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95D33F3-C4F9-0140-876E-093EBCE2D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2659" y="3887712"/>
            <a:ext cx="5029200" cy="12600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i="0">
                <a:solidFill>
                  <a:schemeClr val="tx1"/>
                </a:solidFill>
                <a:latin typeface="Candara Light" panose="020E0502030303020204" pitchFamily="34" charset="0"/>
                <a:ea typeface="Roboto Condensed Light" pitchFamily="2" charset="0"/>
              </a:defRPr>
            </a:lvl1pPr>
            <a:lvl5pPr marL="7938" indent="0" algn="l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97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30902-4C4E-204B-997C-4BC9060AA34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1000" y="2464063"/>
            <a:ext cx="10515601" cy="299037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ndara Light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2D9883-999B-4D44-8301-CD53F9D9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69BBEA5-F2F4-B34E-93AF-05CA1E8B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3870E59-C414-4F9E-809B-C81D3C7A0B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3" y="2024590"/>
            <a:ext cx="10515600" cy="345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8CA935-0A1B-47EA-8A38-2D1A843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83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463F2-930D-472F-AFB8-C17E47AD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45B58-8FFE-4D7F-9F52-6184B6D76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810607-0B03-4F95-9D9C-BB4DB374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5395"/>
            <a:ext cx="10502590" cy="313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7429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2pPr>
            <a:lvl3pPr marL="12001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3pPr>
            <a:lvl4pPr marL="16573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4pPr>
            <a:lvl5pPr marL="2114550" indent="-285750">
              <a:buClr>
                <a:srgbClr val="2B85AE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FA9BBF5-0534-4F86-B3B3-5BEAC5D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1024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98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931BFC-C15D-E54D-AD72-34FFCA611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87" y="2024590"/>
            <a:ext cx="10515600" cy="345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accent3"/>
                </a:solidFill>
                <a:latin typeface="Candara" panose="020E05020303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396649-C565-1C4A-A712-F177E45A80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2530434"/>
            <a:ext cx="10515600" cy="258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>
                <a:latin typeface="Candara Light" panose="020E0502030303020204" pitchFamily="34" charset="0"/>
                <a:ea typeface="Roboto Condensed Light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A56F506-38A8-904B-A79E-41635F4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7440"/>
            <a:ext cx="457200" cy="107544"/>
          </a:xfrm>
        </p:spPr>
        <p:txBody>
          <a:bodyPr anchor="ctr"/>
          <a:lstStyle>
            <a:lvl1pPr>
              <a:defRPr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B36DCF7-B864-3E4F-877F-F11CDB3A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521856"/>
            <a:ext cx="457200" cy="1075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827D5B8-8751-482F-A7D8-58A382B8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1260947"/>
            <a:ext cx="10515600" cy="683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8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F314C4-BA48-4CB9-80EB-5B4AD4952B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2813-B660-1142-9B22-1A53B9A7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517440"/>
            <a:ext cx="457200" cy="10238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0E0B6-6FE6-3748-9CB4-D4E3CB768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17440"/>
            <a:ext cx="457200" cy="10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6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73" r:id="rId3"/>
    <p:sldLayoutId id="2147483660" r:id="rId4"/>
    <p:sldLayoutId id="21474836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andara" panose="020E0502030303020204" pitchFamily="34" charset="0"/>
          <a:ea typeface="Roboto Condense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1pPr>
      <a:lvl2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2pPr>
      <a:lvl3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3pPr>
      <a:lvl4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4pPr>
      <a:lvl5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28">
          <p15:clr>
            <a:srgbClr val="F26B43"/>
          </p15:clr>
        </p15:guide>
        <p15:guide id="3" pos="7440">
          <p15:clr>
            <a:srgbClr val="F26B43"/>
          </p15:clr>
        </p15:guide>
        <p15:guide id="4" pos="7152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pos="816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">
          <p15:clr>
            <a:srgbClr val="F26B43"/>
          </p15:clr>
        </p15:guide>
        <p15:guide id="13" orient="horz" pos="864">
          <p15:clr>
            <a:srgbClr val="F26B43"/>
          </p15:clr>
        </p15:guide>
        <p15:guide id="14" orient="horz" pos="720">
          <p15:clr>
            <a:srgbClr val="F26B43"/>
          </p15:clr>
        </p15:guide>
        <p15:guide id="15" pos="5040">
          <p15:clr>
            <a:srgbClr val="F26B43"/>
          </p15:clr>
        </p15:guide>
        <p15:guide id="16" pos="6576">
          <p15:clr>
            <a:srgbClr val="F26B43"/>
          </p15:clr>
        </p15:guide>
        <p15:guide id="17" orient="horz" pos="3600">
          <p15:clr>
            <a:srgbClr val="F26B43"/>
          </p15:clr>
        </p15:guide>
        <p15:guide id="18" pos="34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1683E-BB6E-4823-910B-1614B975935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2813-B660-1142-9B22-1A53B9A7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517440"/>
            <a:ext cx="457200" cy="10238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0E0B6-6FE6-3748-9CB4-D4E3CB768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17440"/>
            <a:ext cx="457200" cy="10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8" r:id="rId2"/>
    <p:sldLayoutId id="2147483689" r:id="rId3"/>
    <p:sldLayoutId id="2147483690" r:id="rId4"/>
    <p:sldLayoutId id="214748369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andara" panose="020E0502030303020204" pitchFamily="34" charset="0"/>
          <a:ea typeface="Roboto Condense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1pPr>
      <a:lvl2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2pPr>
      <a:lvl3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3pPr>
      <a:lvl4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4pPr>
      <a:lvl5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28">
          <p15:clr>
            <a:srgbClr val="F26B43"/>
          </p15:clr>
        </p15:guide>
        <p15:guide id="3" pos="7440">
          <p15:clr>
            <a:srgbClr val="F26B43"/>
          </p15:clr>
        </p15:guide>
        <p15:guide id="4" pos="7152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pos="816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">
          <p15:clr>
            <a:srgbClr val="F26B43"/>
          </p15:clr>
        </p15:guide>
        <p15:guide id="13" orient="horz" pos="864">
          <p15:clr>
            <a:srgbClr val="F26B43"/>
          </p15:clr>
        </p15:guide>
        <p15:guide id="14" orient="horz" pos="720">
          <p15:clr>
            <a:srgbClr val="F26B43"/>
          </p15:clr>
        </p15:guide>
        <p15:guide id="15" pos="5040">
          <p15:clr>
            <a:srgbClr val="F26B43"/>
          </p15:clr>
        </p15:guide>
        <p15:guide id="16" pos="6576">
          <p15:clr>
            <a:srgbClr val="F26B43"/>
          </p15:clr>
        </p15:guide>
        <p15:guide id="17" orient="horz" pos="3600">
          <p15:clr>
            <a:srgbClr val="F26B43"/>
          </p15:clr>
        </p15:guide>
        <p15:guide id="18" pos="34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2813-B660-1142-9B22-1A53B9A7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517440"/>
            <a:ext cx="457200" cy="10238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0E0B6-6FE6-3748-9CB4-D4E3CB768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17440"/>
            <a:ext cx="457200" cy="10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2B85AE"/>
                </a:solidFill>
                <a:latin typeface="Roboto Condensed Light" pitchFamily="2" charset="0"/>
                <a:ea typeface="Roboto Condensed Light" pitchFamily="2" charset="0"/>
              </a:defRPr>
            </a:lvl1pPr>
          </a:lstStyle>
          <a:p>
            <a:fld id="{32743C91-305A-3944-B4CB-5E9C8D0E5A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C1D54-1D70-4ACE-A1C0-35D8351ECE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8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andara" panose="020E0502030303020204" pitchFamily="34" charset="0"/>
          <a:ea typeface="Roboto Condense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1pPr>
      <a:lvl2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2pPr>
      <a:lvl3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3pPr>
      <a:lvl4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4pPr>
      <a:lvl5pPr marL="346075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25000"/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Candara Light" panose="020E0502030303020204" pitchFamily="34" charset="0"/>
          <a:ea typeface="Roboto Condensed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28">
          <p15:clr>
            <a:srgbClr val="F26B43"/>
          </p15:clr>
        </p15:guide>
        <p15:guide id="3" pos="7440">
          <p15:clr>
            <a:srgbClr val="F26B43"/>
          </p15:clr>
        </p15:guide>
        <p15:guide id="4" pos="7152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pos="816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">
          <p15:clr>
            <a:srgbClr val="F26B43"/>
          </p15:clr>
        </p15:guide>
        <p15:guide id="13" orient="horz" pos="864">
          <p15:clr>
            <a:srgbClr val="F26B43"/>
          </p15:clr>
        </p15:guide>
        <p15:guide id="14" orient="horz" pos="720">
          <p15:clr>
            <a:srgbClr val="F26B43"/>
          </p15:clr>
        </p15:guide>
        <p15:guide id="15" pos="5040">
          <p15:clr>
            <a:srgbClr val="F26B43"/>
          </p15:clr>
        </p15:guide>
        <p15:guide id="16" pos="6576">
          <p15:clr>
            <a:srgbClr val="F26B43"/>
          </p15:clr>
        </p15:guide>
        <p15:guide id="17" orient="horz" pos="3600">
          <p15:clr>
            <a:srgbClr val="F26B43"/>
          </p15:clr>
        </p15:guide>
        <p15:guide id="18" pos="34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3F330-54A5-4CE6-BFE0-C576339A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9D7D-3C35-47AE-9121-D0B76850E62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2B420-4810-4E0A-9475-6CB34A5E31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5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519369-15A1-46C3-85D2-9941216CEF2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3FB80-1F88-4A81-8D23-7656B981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E7059-33D7-4110-9B3D-83D313224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77CDF1-FF66-4F4D-B9D2-23FE8A627D8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063643-19A9-4938-A602-3F269A82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371A660-FB46-4C5E-AE1A-C65E7AEB2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00850-B8A4-47AC-9689-5F9FC47F20D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11CFF-7412-4960-8C05-A3F51282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B9E12C-9846-49E2-8D8F-36E7CCCD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E8D15-6F66-42B2-B704-8F7D97038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C34A-2ED1-4CAB-A4D5-02ED438D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3CCFA4-C68D-464A-8510-5BE4001C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0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5192AD-7038-481E-998C-2C8A1B95A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9DE9B-A15A-4B72-A496-93A201AC056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D278A-9A39-4BDC-A029-EEF54B36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292E68-6C19-4C5B-9970-9ACF879E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6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AF2717-2F02-4803-94D5-EE877D54D12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EA7B-25C7-4E62-9A9C-B98468BA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60CE1-ED91-444F-BB1E-BCE6CC8C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8E4CC1-00E0-4DF6-A529-D1D8A927EFD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98357F-CC7C-4CCA-BDC7-6462825C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3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2519B06-82EA-4372-85B6-91F2B5C71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BDC58-A8F7-4FAB-89E7-658B0858943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9911B-4F41-48B4-AD2E-DA3290F8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EA5ECA-0EE1-4623-81D2-0193CA29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1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EC6E41-E158-47B3-A2F7-A172D64F5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B9CB-F2C6-4AE1-8A81-36361F84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0BC003-6DC1-4F97-81DB-A23F6514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3EF0A-BE03-4726-BE5F-1DF501568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165E-E73B-4595-80FE-4D2D442AFE0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5F9CD-C867-4307-AB5E-7354269E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467B57-313D-46A6-B2FE-8D9667C9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601AE-9737-47D2-A204-0B02A0B38CD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6E064-BF65-4FDE-BAB0-1A8EAFD1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AD641-7FAF-4478-A340-97670ABCB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4B8B9F-5032-44F4-A285-013F0F55C7F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041C4E-42B4-433F-ABD6-DEEDABCD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4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ED60C-65C5-45A0-B783-C4E56C87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38599-1B12-4ACC-A7F0-49CEFFF300E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10DAB-E938-417C-B752-CF812D147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7B2F5-1DF9-4509-9050-FEFBA419A1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6C6D03-CFCE-4822-9A89-7ED9EE39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C3772-7CD2-4CD5-A62A-11F3CBCEC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F2BD4A-84EB-497A-B593-C6D2FCD6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4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04854-BB13-493E-97FA-567532015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469B2-584A-4C0B-AE39-DED3912E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0EA0F4-39F2-4483-98B3-CEF35C9C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0AE17-3B6B-4611-ADA4-BCDEF422A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AB35-2E24-4BFF-86B1-32C9F5F6A1F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6D20-CF3B-42DB-ACB0-691C9CCA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3C91-305A-3944-B4CB-5E9C8D0E5A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8EE1B-4FA8-4864-8ACE-C356BF4C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8101"/>
      </p:ext>
    </p:extLst>
  </p:cSld>
  <p:clrMapOvr>
    <a:masterClrMapping/>
  </p:clrMapOvr>
</p:sld>
</file>

<file path=ppt/theme/theme1.xml><?xml version="1.0" encoding="utf-8"?>
<a:theme xmlns:a="http://schemas.openxmlformats.org/drawingml/2006/main" name="2020 Fall Summit">
  <a:themeElements>
    <a:clrScheme name="Up Your Game">
      <a:dk1>
        <a:srgbClr val="000000"/>
      </a:dk1>
      <a:lt1>
        <a:srgbClr val="FFFFFF"/>
      </a:lt1>
      <a:dk2>
        <a:srgbClr val="444950"/>
      </a:dk2>
      <a:lt2>
        <a:srgbClr val="9FA3AE"/>
      </a:lt2>
      <a:accent1>
        <a:srgbClr val="7FAFCE"/>
      </a:accent1>
      <a:accent2>
        <a:srgbClr val="4DC6E8"/>
      </a:accent2>
      <a:accent3>
        <a:srgbClr val="3080AB"/>
      </a:accent3>
      <a:accent4>
        <a:srgbClr val="002A46"/>
      </a:accent4>
      <a:accent5>
        <a:srgbClr val="DAC599"/>
      </a:accent5>
      <a:accent6>
        <a:srgbClr val="CBAD6E"/>
      </a:accent6>
      <a:hlink>
        <a:srgbClr val="3386AF"/>
      </a:hlink>
      <a:folHlink>
        <a:srgbClr val="7579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0 Fall Summit Alt A">
  <a:themeElements>
    <a:clrScheme name="Up Your Game">
      <a:dk1>
        <a:srgbClr val="000000"/>
      </a:dk1>
      <a:lt1>
        <a:srgbClr val="FFFFFF"/>
      </a:lt1>
      <a:dk2>
        <a:srgbClr val="444950"/>
      </a:dk2>
      <a:lt2>
        <a:srgbClr val="9FA3AE"/>
      </a:lt2>
      <a:accent1>
        <a:srgbClr val="7FAFCE"/>
      </a:accent1>
      <a:accent2>
        <a:srgbClr val="4DC6E8"/>
      </a:accent2>
      <a:accent3>
        <a:srgbClr val="3080AB"/>
      </a:accent3>
      <a:accent4>
        <a:srgbClr val="002A46"/>
      </a:accent4>
      <a:accent5>
        <a:srgbClr val="DAC599"/>
      </a:accent5>
      <a:accent6>
        <a:srgbClr val="CBAD6E"/>
      </a:accent6>
      <a:hlink>
        <a:srgbClr val="3386AF"/>
      </a:hlink>
      <a:folHlink>
        <a:srgbClr val="7579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20 Fall Summit Alt B">
  <a:themeElements>
    <a:clrScheme name="Up Your Game">
      <a:dk1>
        <a:srgbClr val="000000"/>
      </a:dk1>
      <a:lt1>
        <a:srgbClr val="FFFFFF"/>
      </a:lt1>
      <a:dk2>
        <a:srgbClr val="444950"/>
      </a:dk2>
      <a:lt2>
        <a:srgbClr val="9FA3AE"/>
      </a:lt2>
      <a:accent1>
        <a:srgbClr val="7FAFCE"/>
      </a:accent1>
      <a:accent2>
        <a:srgbClr val="4DC6E8"/>
      </a:accent2>
      <a:accent3>
        <a:srgbClr val="3080AB"/>
      </a:accent3>
      <a:accent4>
        <a:srgbClr val="002A46"/>
      </a:accent4>
      <a:accent5>
        <a:srgbClr val="DAC599"/>
      </a:accent5>
      <a:accent6>
        <a:srgbClr val="CBAD6E"/>
      </a:accent6>
      <a:hlink>
        <a:srgbClr val="3386AF"/>
      </a:hlink>
      <a:folHlink>
        <a:srgbClr val="7579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12504</TotalTime>
  <Words>14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Candara</vt:lpstr>
      <vt:lpstr>Candara Light</vt:lpstr>
      <vt:lpstr>Roboto Condensed Light</vt:lpstr>
      <vt:lpstr>2020 Fall Summit</vt:lpstr>
      <vt:lpstr>2020 Fall Summit Alt A</vt:lpstr>
      <vt:lpstr>2020 Fall Summit Alt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Ieropoli</dc:creator>
  <cp:lastModifiedBy>jason beard</cp:lastModifiedBy>
  <cp:revision>374</cp:revision>
  <cp:lastPrinted>2019-07-12T13:48:19Z</cp:lastPrinted>
  <dcterms:created xsi:type="dcterms:W3CDTF">2018-03-27T15:35:59Z</dcterms:created>
  <dcterms:modified xsi:type="dcterms:W3CDTF">2020-09-21T19:09:10Z</dcterms:modified>
</cp:coreProperties>
</file>